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356FE43-6341-469D-977A-42F44AD9D259}" type="datetimeFigureOut">
              <a:rPr lang="en-IN" smtClean="0"/>
              <a:t>29-04-2023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DF18665-DAD5-4F87-872A-58FDF45A0FC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KUPPAM DEGREE COLLEGE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en-I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Marketing  </a:t>
            </a:r>
            <a:endParaRPr lang="en-IN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BBA- II SEMESTER</a:t>
            </a:r>
          </a:p>
          <a:p>
            <a:r>
              <a:rPr lang="en-IN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Prepared by- K S PALANI</a:t>
            </a:r>
            <a:endParaRPr lang="en-IN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1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MARKETING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FUNCTION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ACTIVITY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FUNCTION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ART AND SCIENCE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CENTRIC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ORIENTED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ORIENTED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INTERACTIVE ACTIVITY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PROCESS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UTILITY</a:t>
            </a: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0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</a:t>
            </a: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SCOPE OF MARKETING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 Feedback From Customer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Selling of Product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Design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Product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 of Product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Channels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Publicity of Product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Layout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4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marketing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can be said as a process of acquiring customer - &amp; maintaining relations with them &amp; at the same time matching needs &amp; wants with the services or product offered by the organisations, which ensures that the organisation. 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"Market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both place and region in which buyer &amp; seller are in free competition with one another "Latin word "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mercatus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Which means to trade, merchandise or a place where business is transacted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67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en-IN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different approaches, markets can be classified in various ways, which are mentioned below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On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Basis of Geographical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</a:p>
          <a:p>
            <a:pPr marL="0" indent="0" algn="just">
              <a:buNone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Nature of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</a:p>
          <a:p>
            <a:pPr marL="0" indent="0" algn="just">
              <a:buNone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Position of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</a:p>
          <a:p>
            <a:pPr marL="0" indent="0" algn="just"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On the Basis of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Commodities/Goods</a:t>
            </a:r>
          </a:p>
          <a:p>
            <a:pPr marL="0" indent="0" algn="just"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On the Basis of Nature and Degree of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</a:p>
          <a:p>
            <a:pPr marL="0" indent="0" algn="just"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On the Basis of Volume of Business Transacted</a:t>
            </a:r>
          </a:p>
        </p:txBody>
      </p:sp>
    </p:spTree>
    <p:extLst>
      <p:ext uri="{BB962C8B-B14F-4D97-AF65-F5344CB8AC3E}">
        <p14:creationId xmlns:p14="http://schemas.microsoft.com/office/powerpoint/2010/main" val="26304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On the Basis of Geographical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National Market</a:t>
            </a:r>
          </a:p>
          <a:p>
            <a:pPr marL="0" indent="0" algn="just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International Market</a:t>
            </a:r>
          </a:p>
          <a:p>
            <a:pPr marL="0" indent="0" algn="just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Regional Market</a:t>
            </a:r>
          </a:p>
          <a:p>
            <a:pPr marL="0" indent="0" algn="just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iv) Local Market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0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 the Basis of Nature of Transaction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IN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Spot Market: </a:t>
            </a:r>
          </a:p>
          <a:p>
            <a:pPr marL="0" indent="0" algn="just">
              <a:buNone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Spot market is that type of market where commodities are delivered immediately as soon as their transaction is settled.</a:t>
            </a:r>
          </a:p>
          <a:p>
            <a:pPr marL="0" indent="0" algn="just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Future Market:</a:t>
            </a:r>
          </a:p>
          <a:p>
            <a:pPr marL="0" indent="0" algn="just">
              <a:buNone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future markets, contracts are signed for the transaction of a commodity which is to be settled on any future date, i.e., payment and delivery of product will take place in future.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0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 the Basis of Position of Sellers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AutoNum type="romanLcParenR"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Markets: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primary markets, organisations sell their products to some middlemen like, distributor or wholesaler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LcParenR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Secondary Market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this type of market, the middlemen like wholesalers, further sell their products to another middleman like retailers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 Terminal Market: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Terminal market is that market where goods are finally sold to the end users of the product.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8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 the Basis of Commodities/Goods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Produce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Market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Sale and purchase of only one commodity takes place 'produce exchange markets' and these markets are set-up and managed by the buyers and sellers of that commodity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AutoNum type="romanLcParenR"/>
            </a:pP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Manufactured Goods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Manufactured goods are bought and sold in these types of markets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Bullion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Commodities like gold and silver are bought and sold in these types of markets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 Stock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Market: Mutual funds, equity shares. Bonds, debentures, etc., are bought and sold in these types of markets.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5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 the Basis of Nature and Degree of Competition</a:t>
            </a:r>
            <a:b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IN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Perfect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the market fulfils following conditions then it can be referred to as a perfect market: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Sellers and buyers are huge in number,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Similar products are offered by all the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Imperfect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market is referred to as imperfect market, if at least one of the afore mentioned conditions is not fulfilled.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2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On the Basis of Volume of Business Transacted</a:t>
            </a:r>
            <a:b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romanLcParenR"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these types of markets goods are directly sold to end consumers. End consumers buy goods for personal consumption and not for making profit from it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LcParenR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Wholesale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these markets, dealers or retailers buy goods in bulk quantity for the purpose of re-sale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 Industrial Market: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industrial markets, goods are bought in bulk either for consumption or for the purpose of further processing on it, e.g., raw material.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30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</TotalTime>
  <Words>572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KUPPAM DEGREE COLLEGE</vt:lpstr>
      <vt:lpstr>Definition of marketing</vt:lpstr>
      <vt:lpstr>                                 Classification of Markets  </vt:lpstr>
      <vt:lpstr>1) On the Basis of Geographical Areas</vt:lpstr>
      <vt:lpstr> 2) On the Basis of Nature of Transaction </vt:lpstr>
      <vt:lpstr> 3) On the Basis of Position of Sellers </vt:lpstr>
      <vt:lpstr> 4) On the Basis of Commodities/Goods </vt:lpstr>
      <vt:lpstr> 5) On the Basis of Nature and Degree of Competition </vt:lpstr>
      <vt:lpstr> 6) On the Basis of Volume of Business Transacted </vt:lpstr>
      <vt:lpstr>       NATURE OF MARKETING  </vt:lpstr>
      <vt:lpstr>                              SCOPE OF MARKETING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KUPPAM DEGREE COLLEGE</dc:title>
  <dc:creator>Windows User</dc:creator>
  <cp:lastModifiedBy>Windows User</cp:lastModifiedBy>
  <cp:revision>6</cp:revision>
  <dcterms:created xsi:type="dcterms:W3CDTF">2023-04-29T06:41:35Z</dcterms:created>
  <dcterms:modified xsi:type="dcterms:W3CDTF">2023-04-29T08:38:12Z</dcterms:modified>
</cp:coreProperties>
</file>